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94" r:id="rId16"/>
    <p:sldId id="269" r:id="rId17"/>
    <p:sldId id="274" r:id="rId18"/>
    <p:sldId id="292" r:id="rId19"/>
    <p:sldId id="285" r:id="rId20"/>
    <p:sldId id="293" r:id="rId21"/>
    <p:sldId id="291" r:id="rId22"/>
    <p:sldId id="278" r:id="rId23"/>
    <p:sldId id="289" r:id="rId24"/>
    <p:sldId id="290" r:id="rId25"/>
    <p:sldId id="295" r:id="rId26"/>
    <p:sldId id="283" r:id="rId27"/>
    <p:sldId id="270" r:id="rId28"/>
  </p:sldIdLst>
  <p:sldSz cx="18288000" cy="10287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Tlab 돋움 레귤러 Bold" panose="020B0600000101010101" charset="-127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Tlab 돋움 레귤러" panose="020B0600000101010101" charset="-127"/>
      <p:regular r:id="rId38"/>
    </p:embeddedFont>
    <p:embeddedFont>
      <p:font typeface="Cabin Bold" panose="020B0600000101010101" charset="0"/>
      <p:regular r:id="rId39"/>
      <p:bold r:id="rId40"/>
    </p:embeddedFont>
    <p:embeddedFont>
      <p:font typeface="Arita Buri Bold" panose="020B0600000101010101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75" autoAdjust="0"/>
  </p:normalViewPr>
  <p:slideViewPr>
    <p:cSldViewPr>
      <p:cViewPr varScale="1">
        <p:scale>
          <a:sx n="40" d="100"/>
          <a:sy n="40" d="100"/>
        </p:scale>
        <p:origin x="78" y="1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68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– </a:t>
            </a:r>
            <a:r>
              <a:rPr lang="ko-KR" altLang="en-US" sz="2000" b="1" spc="24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67367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49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81000" y="5166360"/>
            <a:ext cx="9108714" cy="2247813"/>
            <a:chOff x="0" y="0"/>
            <a:chExt cx="11222424" cy="2997084"/>
          </a:xfrm>
        </p:grpSpPr>
        <p:grpSp>
          <p:nvGrpSpPr>
            <p:cNvPr id="50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4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1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1793514" y="527643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90144" y="7727403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802658" y="783747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531189" y="8581880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-&gt; Data Center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명칭 정정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축소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초기단계에서 생각했던 기술들은 모두 구현해 냈다고 생각하고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진행하면서 지식이 쌓임에 따라 초기단계 보다 발전된 기술들을 알게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그런 기술들을 습득할 시간이 부족해 한단계 위의 결과물을 내지 못한 부분을 아쉽게 생각합니다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부분을 담당하면서 처음 접해보는 영역이기 때문에 조금 서투른 부분이 있었지만 그래도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앤서블의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초급 수준은 해낸 것 같아 만족 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환경이 주어진 실습에서는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진행하고나서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다같이 회의하고 의논하면서 하루가 다르게 성장했습니다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불성실한 팀원 하나 없이 모두 성실히 프로젝트에 임했습니다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중간 계획 단계에서 추가되었던 기술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API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등을 통해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두단계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이상 올라간 결과물을 낼 수 있었을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기술의 존재 알고있지만 사용 방법을 모르는 부분들을 추후에 공부하여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본딩을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이중화나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SNMP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활용 등 보다 고 가용성의 자동화 프로젝트가 될 수 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아직은 부족하다는 점을 크게 느꼈습니다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건물을 지을 때에도 첫 삽을 뜨는 것 이 가장 어렵습니다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이번 프로젝트가 제가 앞으로 지어갈 건물의 첫 삽이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과거에 진행했던 프로젝트는 팀장으로서 팀원들을 이끌어 갔었는데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팀원으로 진행한 프로젝트를 경험하면서 팀원으로의 마음가짐을 얻은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5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1-4.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1887</Words>
  <Application>Microsoft Office PowerPoint</Application>
  <PresentationFormat>사용자 지정</PresentationFormat>
  <Paragraphs>276</Paragraphs>
  <Slides>24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맑은 고딕</vt:lpstr>
      <vt:lpstr>Tlab 돋움 레귤러 Bold</vt:lpstr>
      <vt:lpstr>Arial</vt:lpstr>
      <vt:lpstr>Apple SD Gothic Neo</vt:lpstr>
      <vt:lpstr>Calibri</vt:lpstr>
      <vt:lpstr>Tlab 돋움 레귤러</vt:lpstr>
      <vt:lpstr>Cabin Bold</vt:lpstr>
      <vt:lpstr>Arita Buri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77</cp:revision>
  <dcterms:created xsi:type="dcterms:W3CDTF">2006-08-16T00:00:00Z</dcterms:created>
  <dcterms:modified xsi:type="dcterms:W3CDTF">2025-06-25T05:57:27Z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